
<file path=[Content_Types].xml><?xml version="1.0" encoding="utf-8"?>
<Types xmlns="http://schemas.openxmlformats.org/package/2006/content-types">
  <Default Extension="avi" ContentType="video/x-msvideo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9" r:id="rId4"/>
    <p:sldId id="258" r:id="rId5"/>
    <p:sldId id="260" r:id="rId6"/>
    <p:sldId id="262" r:id="rId7"/>
    <p:sldId id="264" r:id="rId8"/>
    <p:sldId id="265" r:id="rId9"/>
    <p:sldId id="261" r:id="rId10"/>
    <p:sldId id="263" r:id="rId11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中度样式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0505E3EF-67EA-436B-97B2-0124C06EBD24}" styleName="中度样式 4 - 强调 3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3"/>
              </a:solidFill>
            </a:ln>
          </a:left>
          <a:right>
            <a:ln w="12700" cmpd="sng">
              <a:solidFill>
                <a:schemeClr val="accent3"/>
              </a:solidFill>
            </a:ln>
          </a:right>
          <a:top>
            <a:ln w="12700" cmpd="sng">
              <a:solidFill>
                <a:schemeClr val="accent3"/>
              </a:solidFill>
            </a:ln>
          </a:top>
          <a:bottom>
            <a:ln w="12700" cmpd="sng">
              <a:solidFill>
                <a:schemeClr val="accent3"/>
              </a:solidFill>
            </a:ln>
          </a:bottom>
          <a:insideH>
            <a:ln w="12700" cmpd="sng">
              <a:solidFill>
                <a:schemeClr val="accent3"/>
              </a:solidFill>
            </a:ln>
          </a:insideH>
          <a:insideV>
            <a:ln w="12700" cmpd="sng">
              <a:solidFill>
                <a:schemeClr val="accent3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3"/>
              </a:solidFill>
            </a:ln>
          </a:top>
        </a:tcBdr>
        <a:fill>
          <a:solidFill>
            <a:schemeClr val="accent3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3">
              <a:tint val="20000"/>
            </a:schemeClr>
          </a:solidFill>
        </a:fill>
      </a:tcStyle>
    </a:firstRow>
  </a:tblStyle>
  <a:tblStyle styleId="{3C2FFA5D-87B4-456A-9821-1D502468CF0F}" styleName="主题样式 1 - 强调 1">
    <a:tblBg>
      <a:fillRef idx="2">
        <a:schemeClr val="accent1"/>
      </a:fillRef>
      <a:effectRef idx="1">
        <a:schemeClr val="accent1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Ref idx="1">
              <a:schemeClr val="accent1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</a:tcBdr>
        <a:fill>
          <a:solidFill>
            <a:schemeClr val="accent1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1"/>
            </a:lnRef>
          </a:left>
          <a:right>
            <a:lnRef idx="2">
              <a:schemeClr val="accent1"/>
            </a:lnRef>
          </a:right>
          <a:top>
            <a:lnRef idx="1">
              <a:schemeClr val="accent1"/>
            </a:lnRef>
          </a:top>
          <a:bottom>
            <a:lnRef idx="1">
              <a:schemeClr val="accent1"/>
            </a:lnRef>
          </a:bottom>
          <a:insideH>
            <a:lnRef idx="1">
              <a:schemeClr val="accent1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2">
              <a:schemeClr val="accent1"/>
            </a:lnRef>
          </a:top>
          <a:bottom>
            <a:lnRef idx="2">
              <a:schemeClr val="accen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1"/>
            </a:lnRef>
          </a:left>
          <a:right>
            <a:lnRef idx="1">
              <a:schemeClr val="accent1"/>
            </a:lnRef>
          </a:right>
          <a:top>
            <a:lnRef idx="1">
              <a:schemeClr val="accent1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113" d="100"/>
          <a:sy n="113" d="100"/>
        </p:scale>
        <p:origin x="474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2.png>
</file>

<file path=ppt/media/image3.gif>
</file>

<file path=ppt/media/image4.png>
</file>

<file path=ppt/media/image5.png>
</file>

<file path=ppt/media/media1.avi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552B7F4-622C-4329-B71C-0859D531D004}"/>
              </a:ext>
            </a:extLst>
          </p:cNvPr>
          <p:cNvSpPr>
            <a:spLocks noGrp="1"/>
          </p:cNvSpPr>
          <p:nvPr>
            <p:ph type="ctrTitle" hasCustomPrompt="1"/>
          </p:nvPr>
        </p:nvSpPr>
        <p:spPr>
          <a:xfrm>
            <a:off x="1524000" y="1122363"/>
            <a:ext cx="9144000" cy="2387600"/>
          </a:xfrm>
        </p:spPr>
        <p:txBody>
          <a:bodyPr anchor="b">
            <a:normAutofit/>
          </a:bodyPr>
          <a:lstStyle>
            <a:lvl1pPr algn="ctr">
              <a:defRPr sz="5400"/>
            </a:lvl1pPr>
          </a:lstStyle>
          <a:p>
            <a:r>
              <a:rPr lang="en-US" altLang="zh-CN" dirty="0"/>
              <a:t>Title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78F2E8BE-7473-4205-8609-1FDFA42AEF81}"/>
              </a:ext>
            </a:extLst>
          </p:cNvPr>
          <p:cNvSpPr>
            <a:spLocks noGrp="1"/>
          </p:cNvSpPr>
          <p:nvPr>
            <p:ph type="subTitle" idx="1" hasCustomPrompt="1"/>
          </p:nvPr>
        </p:nvSpPr>
        <p:spPr>
          <a:xfrm>
            <a:off x="1524000" y="3602038"/>
            <a:ext cx="9144000" cy="1655762"/>
          </a:xfrm>
        </p:spPr>
        <p:txBody>
          <a:bodyPr anchor="b"/>
          <a:lstStyle>
            <a:lvl1pPr marL="0" indent="0" algn="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 dirty="0"/>
              <a:t>name, time</a:t>
            </a:r>
          </a:p>
        </p:txBody>
      </p:sp>
    </p:spTree>
    <p:extLst>
      <p:ext uri="{BB962C8B-B14F-4D97-AF65-F5344CB8AC3E}">
        <p14:creationId xmlns:p14="http://schemas.microsoft.com/office/powerpoint/2010/main" val="367125360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569A621-CA28-461E-8292-88FB9D37C2A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9F26946-007E-4D0B-9211-32F0543C84A2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F7D238B-FE8D-43EA-808B-0E7C39BD6A00}"/>
              </a:ext>
            </a:extLst>
          </p:cNvPr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C3DF671B-B122-461A-8683-EDE178876DE0}" type="datetimeFigureOut">
              <a:rPr lang="zh-CN" altLang="en-US" smtClean="0"/>
              <a:t>2019/4/20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3B9BBE8D-B747-4104-8DF6-B0473FDD69F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2E48D627-B92D-439D-AA2F-9577592463E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D8ACD7-CFC9-409D-A750-3690C2E732C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8876863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98D875C-D480-40F6-9D26-BD542494F1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3D6F9D22-E4BF-4F55-9AB0-2B22C757E4C8}"/>
              </a:ext>
            </a:extLst>
          </p:cNvPr>
          <p:cNvSpPr txBox="1"/>
          <p:nvPr userDrawn="1"/>
        </p:nvSpPr>
        <p:spPr>
          <a:xfrm>
            <a:off x="8309113" y="3069203"/>
            <a:ext cx="184731" cy="369332"/>
          </a:xfrm>
          <a:prstGeom prst="rect">
            <a:avLst/>
          </a:prstGeom>
          <a:noFill/>
        </p:spPr>
        <p:txBody>
          <a:bodyPr wrap="none" rtlCol="0">
            <a:noAutofit/>
          </a:bodyPr>
          <a:lstStyle/>
          <a:p>
            <a:pPr algn="l"/>
            <a:endParaRPr lang="zh-CN" altLang="en-US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9379540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EB43DF22-38DD-42C9-B555-52D2CC542B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6"/>
            <a:ext cx="10515600" cy="94684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dirty="0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E9A4C929-EB7F-4965-9983-CE5E0D5392F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510748"/>
            <a:ext cx="10515600" cy="5144494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dirty="0"/>
              <a:t>单击此处编辑母版文本样式</a:t>
            </a:r>
          </a:p>
          <a:p>
            <a:pPr lvl="1"/>
            <a:r>
              <a:rPr lang="zh-CN" altLang="en-US" dirty="0"/>
              <a:t>二级</a:t>
            </a:r>
          </a:p>
          <a:p>
            <a:pPr lvl="2"/>
            <a:r>
              <a:rPr lang="zh-CN" altLang="en-US" dirty="0"/>
              <a:t>三级</a:t>
            </a:r>
          </a:p>
          <a:p>
            <a:pPr lvl="3"/>
            <a:r>
              <a:rPr lang="zh-CN" altLang="en-US" dirty="0"/>
              <a:t>四级</a:t>
            </a:r>
          </a:p>
          <a:p>
            <a:pPr lvl="4"/>
            <a:r>
              <a:rPr lang="zh-CN" altLang="en-US" dirty="0"/>
              <a:t>五级</a:t>
            </a:r>
          </a:p>
        </p:txBody>
      </p:sp>
    </p:spTree>
    <p:extLst>
      <p:ext uri="{BB962C8B-B14F-4D97-AF65-F5344CB8AC3E}">
        <p14:creationId xmlns:p14="http://schemas.microsoft.com/office/powerpoint/2010/main" val="57446513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微软雅黑" panose="020B0503020204020204" pitchFamily="34" charset="-122"/>
          <a:ea typeface="微软雅黑" panose="020B0503020204020204" pitchFamily="34" charset="-122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avi"/><Relationship Id="rId1" Type="http://schemas.microsoft.com/office/2007/relationships/media" Target="../media/media1.avi"/><Relationship Id="rId4" Type="http://schemas.openxmlformats.org/officeDocument/2006/relationships/image" Target="../media/image5.pn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4954069-6071-420F-84CF-5D21955A0449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zh-CN" altLang="en-US" dirty="0"/>
              <a:t>方案验证</a:t>
            </a:r>
            <a:r>
              <a:rPr lang="en-US" altLang="zh-CN" dirty="0"/>
              <a:t>1</a:t>
            </a:r>
            <a:endParaRPr lang="zh-CN" altLang="en-US" dirty="0"/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CD067000-F23A-4129-B1F0-1B8647FBE10F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zh-CN" altLang="en-US" dirty="0"/>
              <a:t>畅星兆</a:t>
            </a:r>
            <a:endParaRPr lang="en-US" altLang="zh-CN" dirty="0"/>
          </a:p>
          <a:p>
            <a:r>
              <a:rPr lang="en-US" altLang="zh-CN" dirty="0"/>
              <a:t>19.4.19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572378815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A0C919F-0565-4AC3-962E-B867E8D881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图像融合结果</a:t>
            </a:r>
          </a:p>
        </p:txBody>
      </p:sp>
      <p:pic>
        <p:nvPicPr>
          <p:cNvPr id="4" name="TP18_Ch0_Ill0_Ang0,45,90,135,180,225,270">
            <a:hlinkClick r:id="" action="ppaction://media"/>
            <a:extLst>
              <a:ext uri="{FF2B5EF4-FFF2-40B4-BE49-F238E27FC236}">
                <a16:creationId xmlns:a16="http://schemas.microsoft.com/office/drawing/2014/main" id="{20A4CC6A-A999-4FD4-B6FD-092B3C144AD2}"/>
              </a:ext>
            </a:extLst>
          </p:cNvPr>
          <p:cNvPicPr>
            <a:picLocks noGrp="1" noChangeAspect="1"/>
          </p:cNvPicPr>
          <p:nvPr>
            <p:ph idx="1"/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092488" y="1311966"/>
            <a:ext cx="8364538" cy="5143500"/>
          </a:xfr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321BEC40-9106-44EC-9587-671F26CD1AA0}"/>
              </a:ext>
            </a:extLst>
          </p:cNvPr>
          <p:cNvSpPr txBox="1"/>
          <p:nvPr/>
        </p:nvSpPr>
        <p:spPr>
          <a:xfrm>
            <a:off x="9597354" y="2255212"/>
            <a:ext cx="2419926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结果以</a:t>
            </a:r>
            <a:r>
              <a:rPr lang="en-US" altLang="zh-CN" dirty="0">
                <a:latin typeface="微软雅黑" panose="020B0503020204020204" pitchFamily="34" charset="-122"/>
                <a:ea typeface="微软雅黑" panose="020B0503020204020204" pitchFamily="34" charset="-122"/>
              </a:rPr>
              <a:t>z</a:t>
            </a:r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方向扫描方式呈现。每一帧对应一个深度的切片图像。</a:t>
            </a:r>
          </a:p>
        </p:txBody>
      </p:sp>
    </p:spTree>
    <p:extLst>
      <p:ext uri="{BB962C8B-B14F-4D97-AF65-F5344CB8AC3E}">
        <p14:creationId xmlns:p14="http://schemas.microsoft.com/office/powerpoint/2010/main" val="122043833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49857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635E42D-B725-4CED-8113-3F6C4078E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基本信息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92F8BBBD-8654-416A-B9B2-D9E28C03B0E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altLang="zh-CN" dirty="0"/>
              <a:t>Reference:</a:t>
            </a:r>
            <a:r>
              <a:rPr lang="zh-CN" altLang="en-US" dirty="0"/>
              <a:t> </a:t>
            </a:r>
            <a:r>
              <a:rPr lang="en-US" altLang="zh-CN" dirty="0"/>
              <a:t>Stephan </a:t>
            </a:r>
            <a:r>
              <a:rPr lang="en-US" altLang="zh-CN" dirty="0" err="1"/>
              <a:t>Preibisch</a:t>
            </a:r>
            <a:r>
              <a:rPr lang="en-US" altLang="zh-CN" dirty="0"/>
              <a:t> et al., Efficient Bayesian-based Multi-View Deconvolution, 2014.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Software: ImageJ plug-in: </a:t>
            </a:r>
            <a:r>
              <a:rPr lang="en-US" altLang="zh-CN" dirty="0" err="1"/>
              <a:t>ImgLib2</a:t>
            </a:r>
            <a:r>
              <a:rPr lang="en-US" altLang="zh-CN" dirty="0"/>
              <a:t>.</a:t>
            </a:r>
          </a:p>
          <a:p>
            <a:pPr marL="0" indent="0">
              <a:buNone/>
            </a:pPr>
            <a:endParaRPr lang="en-US" altLang="zh-CN" dirty="0"/>
          </a:p>
          <a:p>
            <a:r>
              <a:rPr lang="en-US" altLang="zh-CN" dirty="0"/>
              <a:t>Material: https://imagej.net/SPIM_Registration</a:t>
            </a:r>
          </a:p>
          <a:p>
            <a:pPr marL="1371600" lvl="3" indent="0">
              <a:buNone/>
            </a:pPr>
            <a:r>
              <a:rPr lang="en-US" altLang="zh-CN" sz="2800" dirty="0"/>
              <a:t>    https://github.com/fiji/spimreconstruction</a:t>
            </a:r>
          </a:p>
          <a:p>
            <a:pPr marL="1371600" lvl="3" indent="0">
              <a:buNone/>
            </a:pP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95796227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F03EB20-B1EF-47D4-A5E9-48BBBFCD961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环境搭建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F0533C4-22C5-4AE5-9181-A4401B5A448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安装</a:t>
            </a:r>
            <a:r>
              <a:rPr lang="en-US" altLang="zh-CN" dirty="0"/>
              <a:t>Fiji</a:t>
            </a:r>
            <a:r>
              <a:rPr lang="zh-CN" altLang="en-US" dirty="0"/>
              <a:t>图像处理软件</a:t>
            </a:r>
          </a:p>
          <a:p>
            <a:pPr marL="514350" indent="-514350">
              <a:buFont typeface="+mj-lt"/>
              <a:buAutoNum type="arabicPeriod"/>
            </a:pPr>
            <a:r>
              <a:rPr lang="zh-CN" altLang="en-US" dirty="0"/>
              <a:t>获取源数据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50596853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A36C661F-7A65-4B4F-9D7D-326E3C8933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步骤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2EAE728-E28F-4A9D-B681-C48EB6325AC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Define multi-view dataset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Detect interest points for registration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Register dataset based on interest points</a:t>
            </a:r>
          </a:p>
          <a:p>
            <a:pPr marL="514350" indent="-514350">
              <a:buFont typeface="+mj-lt"/>
              <a:buAutoNum type="arabicPeriod"/>
            </a:pPr>
            <a:r>
              <a:rPr lang="en-US" altLang="zh-CN" dirty="0"/>
              <a:t>Fuse/Deconvolve dataset</a:t>
            </a:r>
          </a:p>
        </p:txBody>
      </p:sp>
    </p:spTree>
    <p:extLst>
      <p:ext uri="{BB962C8B-B14F-4D97-AF65-F5344CB8AC3E}">
        <p14:creationId xmlns:p14="http://schemas.microsoft.com/office/powerpoint/2010/main" val="43381849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F53DFF3-9D1A-462F-B8AC-CD052A2999A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Step 1: Define multi-view dataset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5BFCEACE-F873-4ACC-BDBD-3DCB8967D9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方法：将每一个数据集的相关信息写入</a:t>
            </a:r>
            <a:r>
              <a:rPr lang="en-US" altLang="zh-CN" dirty="0"/>
              <a:t>xml</a:t>
            </a:r>
            <a:r>
              <a:rPr lang="zh-CN" altLang="en-US" dirty="0"/>
              <a:t>文件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相关信息包括</a:t>
            </a:r>
            <a:r>
              <a:rPr lang="en-US" altLang="zh-CN" dirty="0"/>
              <a:t>: </a:t>
            </a:r>
            <a:r>
              <a:rPr lang="zh-CN" altLang="en-US" dirty="0"/>
              <a:t>成像角度、像素阵列大小、单个像素体积大小、时间点</a:t>
            </a:r>
            <a:endParaRPr lang="en-US" altLang="zh-CN" dirty="0"/>
          </a:p>
          <a:p>
            <a:pPr marL="0" indent="0">
              <a:buNone/>
            </a:pP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4407324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28613D-9A57-4040-BFB7-0134383CD26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原始数据的数据结构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D69FE90-F720-4BA7-8CB4-4B80C82F9C4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510748"/>
            <a:ext cx="5173133" cy="5144494"/>
          </a:xfrm>
        </p:spPr>
        <p:txBody>
          <a:bodyPr/>
          <a:lstStyle/>
          <a:p>
            <a:r>
              <a:rPr lang="zh-CN" altLang="en-US" sz="2400" dirty="0"/>
              <a:t>样本：果蝇胚胎</a:t>
            </a:r>
            <a:endParaRPr lang="en-US" altLang="zh-CN" sz="2400" dirty="0"/>
          </a:p>
          <a:p>
            <a:r>
              <a:rPr lang="en-US" altLang="zh-CN" sz="2400" dirty="0"/>
              <a:t>7 views: 0-270:45</a:t>
            </a:r>
          </a:p>
          <a:p>
            <a:r>
              <a:rPr lang="en-US" altLang="zh-CN" sz="2400" dirty="0"/>
              <a:t>each view: 1388╳1040 ╳(appr)90, </a:t>
            </a:r>
            <a:r>
              <a:rPr lang="zh-CN" altLang="en-US" sz="2400" dirty="0"/>
              <a:t>对应于</a:t>
            </a:r>
            <a:r>
              <a:rPr lang="en-US" altLang="zh-CN" sz="2400" dirty="0"/>
              <a:t>x</a:t>
            </a:r>
            <a:r>
              <a:rPr lang="zh-CN" altLang="en-US" sz="2400" dirty="0"/>
              <a:t>方向，</a:t>
            </a:r>
            <a:r>
              <a:rPr lang="en-US" altLang="zh-CN" sz="2400" dirty="0"/>
              <a:t>y</a:t>
            </a:r>
            <a:r>
              <a:rPr lang="zh-CN" altLang="en-US" sz="2400" dirty="0"/>
              <a:t>方向，</a:t>
            </a:r>
            <a:r>
              <a:rPr lang="en-US" altLang="zh-CN" sz="2400" dirty="0"/>
              <a:t>z</a:t>
            </a:r>
            <a:r>
              <a:rPr lang="zh-CN" altLang="en-US" sz="2400" dirty="0"/>
              <a:t>方向</a:t>
            </a:r>
            <a:endParaRPr lang="en-US" altLang="zh-CN" sz="2400" dirty="0"/>
          </a:p>
          <a:p>
            <a:r>
              <a:rPr lang="zh-CN" altLang="en-US" sz="2400" dirty="0"/>
              <a:t>像素大小：</a:t>
            </a:r>
            <a:r>
              <a:rPr lang="en-US" altLang="zh-CN" sz="2400" dirty="0"/>
              <a:t>0.731078 </a:t>
            </a:r>
            <a:r>
              <a:rPr lang="el-GR" altLang="zh-CN" sz="2400" dirty="0"/>
              <a:t>μ</a:t>
            </a:r>
            <a:r>
              <a:rPr lang="en-US" altLang="zh-CN" sz="2400" dirty="0"/>
              <a:t>m</a:t>
            </a:r>
          </a:p>
          <a:p>
            <a:r>
              <a:rPr lang="zh-CN" altLang="en-US" sz="2400" dirty="0"/>
              <a:t>扫描步长：</a:t>
            </a:r>
            <a:r>
              <a:rPr lang="en-US" altLang="zh-CN" sz="2400" dirty="0"/>
              <a:t>2 </a:t>
            </a:r>
            <a:r>
              <a:rPr lang="el-GR" altLang="zh-CN" sz="2400" dirty="0"/>
              <a:t>μ</a:t>
            </a:r>
            <a:r>
              <a:rPr lang="en-US" altLang="zh-CN" sz="2400" dirty="0"/>
              <a:t>m</a:t>
            </a:r>
          </a:p>
          <a:p>
            <a:endParaRPr lang="en-US" altLang="zh-CN" dirty="0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9971B069-9746-49FC-8437-F610DBB5172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37647" y="1510748"/>
            <a:ext cx="4761905" cy="3285714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5EFDC10B-1C63-4E13-8EA3-2DA49CD85866}"/>
              </a:ext>
            </a:extLst>
          </p:cNvPr>
          <p:cNvSpPr txBox="1"/>
          <p:nvPr/>
        </p:nvSpPr>
        <p:spPr>
          <a:xfrm>
            <a:off x="8564601" y="4995244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原始图像</a:t>
            </a:r>
          </a:p>
        </p:txBody>
      </p:sp>
    </p:spTree>
    <p:extLst>
      <p:ext uri="{BB962C8B-B14F-4D97-AF65-F5344CB8AC3E}">
        <p14:creationId xmlns:p14="http://schemas.microsoft.com/office/powerpoint/2010/main" val="2337592707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28613D-9A57-4040-BFB7-0134383CD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622" y="355891"/>
            <a:ext cx="11024755" cy="946840"/>
          </a:xfrm>
        </p:spPr>
        <p:txBody>
          <a:bodyPr>
            <a:normAutofit fontScale="90000"/>
          </a:bodyPr>
          <a:lstStyle/>
          <a:p>
            <a:r>
              <a:rPr lang="en-US" altLang="zh-CN" dirty="0"/>
              <a:t>Step 2: Detect interest points for registration</a:t>
            </a:r>
            <a:endParaRPr lang="zh-CN" altLang="en-US" dirty="0"/>
          </a:p>
        </p:txBody>
      </p:sp>
      <p:pic>
        <p:nvPicPr>
          <p:cNvPr id="5" name="内容占位符 4">
            <a:extLst>
              <a:ext uri="{FF2B5EF4-FFF2-40B4-BE49-F238E27FC236}">
                <a16:creationId xmlns:a16="http://schemas.microsoft.com/office/drawing/2014/main" id="{FD1ED084-BE78-453D-9917-56183FD98A1C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83622" y="1358609"/>
            <a:ext cx="6333234" cy="5143500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BF0D476B-2E9B-481B-86F4-6CAED7640B72}"/>
              </a:ext>
            </a:extLst>
          </p:cNvPr>
          <p:cNvSpPr txBox="1"/>
          <p:nvPr/>
        </p:nvSpPr>
        <p:spPr>
          <a:xfrm>
            <a:off x="8303491" y="3607193"/>
            <a:ext cx="2031325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配准算法：未知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猜测：特征点匹配</a:t>
            </a:r>
          </a:p>
        </p:txBody>
      </p:sp>
    </p:spTree>
    <p:extLst>
      <p:ext uri="{BB962C8B-B14F-4D97-AF65-F5344CB8AC3E}">
        <p14:creationId xmlns:p14="http://schemas.microsoft.com/office/powerpoint/2010/main" val="298527315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4028613D-9A57-4040-BFB7-0134383CD26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3622" y="355891"/>
            <a:ext cx="11024755" cy="946840"/>
          </a:xfrm>
        </p:spPr>
        <p:txBody>
          <a:bodyPr>
            <a:normAutofit/>
          </a:bodyPr>
          <a:lstStyle/>
          <a:p>
            <a:r>
              <a:rPr lang="en-US" altLang="zh-CN" dirty="0"/>
              <a:t>Step 3: Register </a:t>
            </a:r>
            <a:endParaRPr lang="zh-CN" altLang="en-US" dirty="0"/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BF0D476B-2E9B-481B-86F4-6CAED7640B72}"/>
              </a:ext>
            </a:extLst>
          </p:cNvPr>
          <p:cNvSpPr txBox="1"/>
          <p:nvPr/>
        </p:nvSpPr>
        <p:spPr>
          <a:xfrm>
            <a:off x="7536872" y="3540753"/>
            <a:ext cx="2262158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配准算法原理：未知</a:t>
            </a:r>
            <a:endParaRPr lang="en-US" altLang="zh-CN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猜测：特征点匹配</a:t>
            </a:r>
          </a:p>
        </p:txBody>
      </p:sp>
      <p:pic>
        <p:nvPicPr>
          <p:cNvPr id="11" name="图片 10">
            <a:extLst>
              <a:ext uri="{FF2B5EF4-FFF2-40B4-BE49-F238E27FC236}">
                <a16:creationId xmlns:a16="http://schemas.microsoft.com/office/drawing/2014/main" id="{21C16532-6D6A-49C5-B1D7-F00C270E5AB4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1849" y="1528474"/>
            <a:ext cx="4560115" cy="4670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1771181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13E8C9D-EBFF-4574-BD43-67723E5396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altLang="zh-CN" dirty="0"/>
              <a:t>Step 4: Fuse/Deconvolve dataset</a:t>
            </a:r>
            <a:endParaRPr lang="zh-CN" altLang="en-US" dirty="0"/>
          </a:p>
        </p:txBody>
      </p:sp>
      <p:pic>
        <p:nvPicPr>
          <p:cNvPr id="7" name="内容占位符 6">
            <a:extLst>
              <a:ext uri="{FF2B5EF4-FFF2-40B4-BE49-F238E27FC236}">
                <a16:creationId xmlns:a16="http://schemas.microsoft.com/office/drawing/2014/main" id="{6E5CE4DE-7407-43D5-BE32-8CB198019C8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38200" y="1497445"/>
            <a:ext cx="7782384" cy="5143500"/>
          </a:xfrm>
        </p:spPr>
      </p:pic>
      <p:sp>
        <p:nvSpPr>
          <p:cNvPr id="8" name="文本框 7">
            <a:extLst>
              <a:ext uri="{FF2B5EF4-FFF2-40B4-BE49-F238E27FC236}">
                <a16:creationId xmlns:a16="http://schemas.microsoft.com/office/drawing/2014/main" id="{FC4B4F34-F209-4CF5-A8F8-C67913746DDA}"/>
              </a:ext>
            </a:extLst>
          </p:cNvPr>
          <p:cNvSpPr txBox="1"/>
          <p:nvPr/>
        </p:nvSpPr>
        <p:spPr>
          <a:xfrm>
            <a:off x="9079346" y="6003636"/>
            <a:ext cx="87716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l"/>
            <a:r>
              <a:rPr lang="zh-CN" altLang="en-US" dirty="0">
                <a:latin typeface="微软雅黑" panose="020B0503020204020204" pitchFamily="34" charset="-122"/>
                <a:ea typeface="微软雅黑" panose="020B0503020204020204" pitchFamily="34" charset="-122"/>
              </a:rPr>
              <a:t>结果图</a:t>
            </a:r>
          </a:p>
        </p:txBody>
      </p:sp>
    </p:spTree>
    <p:extLst>
      <p:ext uri="{BB962C8B-B14F-4D97-AF65-F5344CB8AC3E}">
        <p14:creationId xmlns:p14="http://schemas.microsoft.com/office/powerpoint/2010/main" val="249661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>
        <a:noFill/>
      </a:spPr>
      <a:bodyPr wrap="none" rtlCol="0">
        <a:spAutoFit/>
      </a:bodyPr>
      <a:lstStyle>
        <a:defPPr algn="l">
          <a:defRPr dirty="0" smtClean="0">
            <a:latin typeface="微软雅黑" panose="020B0503020204020204" pitchFamily="34" charset="-122"/>
            <a:ea typeface="微软雅黑" panose="020B0503020204020204" pitchFamily="34" charset="-122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995</TotalTime>
  <Words>226</Words>
  <Application>Microsoft Office PowerPoint</Application>
  <PresentationFormat>宽屏</PresentationFormat>
  <Paragraphs>39</Paragraphs>
  <Slides>10</Slides>
  <Notes>0</Notes>
  <HiddenSlides>0</HiddenSlides>
  <MMClips>1</MMClips>
  <ScaleCrop>false</ScaleCrop>
  <HeadingPairs>
    <vt:vector size="6" baseType="variant">
      <vt:variant>
        <vt:lpstr>已用的字体</vt:lpstr>
      </vt:variant>
      <vt:variant>
        <vt:i4>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10</vt:i4>
      </vt:variant>
    </vt:vector>
  </HeadingPairs>
  <TitlesOfParts>
    <vt:vector size="14" baseType="lpstr">
      <vt:lpstr>等线</vt:lpstr>
      <vt:lpstr>微软雅黑</vt:lpstr>
      <vt:lpstr>Arial</vt:lpstr>
      <vt:lpstr>Office 主题​​</vt:lpstr>
      <vt:lpstr>方案验证1</vt:lpstr>
      <vt:lpstr>基本信息</vt:lpstr>
      <vt:lpstr>环境搭建</vt:lpstr>
      <vt:lpstr>步骤</vt:lpstr>
      <vt:lpstr>Step 1: Define multi-view dataset</vt:lpstr>
      <vt:lpstr>原始数据的数据结构</vt:lpstr>
      <vt:lpstr>Step 2: Detect interest points for registration</vt:lpstr>
      <vt:lpstr>Step 3: Register </vt:lpstr>
      <vt:lpstr>Step 4: Fuse/Deconvolve dataset</vt:lpstr>
      <vt:lpstr>图像融合结果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整理： 已有LSFM图像处理方案</dc:title>
  <dc:creator>dada</dc:creator>
  <cp:lastModifiedBy>dada</cp:lastModifiedBy>
  <cp:revision>58</cp:revision>
  <dcterms:created xsi:type="dcterms:W3CDTF">2019-04-05T05:48:18Z</dcterms:created>
  <dcterms:modified xsi:type="dcterms:W3CDTF">2019-04-20T11:43:50Z</dcterms:modified>
</cp:coreProperties>
</file>

<file path=docProps/thumbnail.jpeg>
</file>